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125" d="100"/>
          <a:sy n="125" d="100"/>
        </p:scale>
        <p:origin x="808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microsoft.com/office/2017/06/relationships/model3d" Target="../media/model3d3.glb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microsoft.com/office/2017/06/relationships/model3d" Target="../media/model3d2.glb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FA37-09B9-4FAF-827A-E335D925C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156979"/>
            <a:ext cx="8144134" cy="2233020"/>
          </a:xfrm>
        </p:spPr>
        <p:txBody>
          <a:bodyPr/>
          <a:lstStyle/>
          <a:p>
            <a:pPr algn="l"/>
            <a:r>
              <a:rPr lang="pt-BR" b="0" i="0" dirty="0">
                <a:solidFill>
                  <a:srgbClr val="FFFFFF"/>
                </a:solidFill>
                <a:effectLst/>
                <a:latin typeface="Roboto"/>
              </a:rPr>
              <a:t>PGPARQ01C1-2N-P1 - Arquitetura de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Roboto"/>
              </a:rPr>
              <a:t>Microsserviços</a:t>
            </a:r>
            <a:r>
              <a:rPr lang="pt-BR" b="0" i="0" dirty="0">
                <a:solidFill>
                  <a:srgbClr val="FFFFFF"/>
                </a:solidFill>
                <a:effectLst/>
                <a:latin typeface="Roboto"/>
              </a:rPr>
              <a:t> e Mobile</a:t>
            </a:r>
            <a:endParaRPr lang="pt-B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FC0C14-A079-4701-A8B9-19B01270A6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Aplicativo de Solicitação de Pedidos em Bares e Restaurantes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32E2169-A2C8-4FD5-B402-1D41C6A87671}"/>
              </a:ext>
            </a:extLst>
          </p:cNvPr>
          <p:cNvSpPr txBox="1">
            <a:spLocks/>
          </p:cNvSpPr>
          <p:nvPr/>
        </p:nvSpPr>
        <p:spPr>
          <a:xfrm>
            <a:off x="680322" y="2633315"/>
            <a:ext cx="8144134" cy="15776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400" dirty="0">
                <a:solidFill>
                  <a:srgbClr val="FFFFFF"/>
                </a:solidFill>
                <a:latin typeface="Roboto"/>
              </a:rPr>
              <a:t>Christovam Cursino de Oliveira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230320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3C5A2-5DB0-4539-A003-CCC054322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Storyboard</a:t>
            </a:r>
            <a:endParaRPr lang="pt-BR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C597E7B-D437-4238-93BC-F2A02CEFEBF1}"/>
              </a:ext>
            </a:extLst>
          </p:cNvPr>
          <p:cNvGrpSpPr/>
          <p:nvPr/>
        </p:nvGrpSpPr>
        <p:grpSpPr>
          <a:xfrm>
            <a:off x="680321" y="2399554"/>
            <a:ext cx="1500366" cy="1497297"/>
            <a:chOff x="569399" y="2521213"/>
            <a:chExt cx="1500366" cy="1497297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5" name="3D Model 4" descr="Avatar Female">
                  <a:extLst>
                    <a:ext uri="{FF2B5EF4-FFF2-40B4-BE49-F238E27FC236}">
                      <a16:creationId xmlns:a16="http://schemas.microsoft.com/office/drawing/2014/main" id="{82546E50-0A00-4EF6-B02B-18EA73CFE1E0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135375167"/>
                    </p:ext>
                  </p:extLst>
                </p:nvPr>
              </p:nvGraphicFramePr>
              <p:xfrm>
                <a:off x="815819" y="2521213"/>
                <a:ext cx="380495" cy="1375638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380495" cy="1375638"/>
                      </a:xfrm>
                      <a:prstGeom prst="rect">
                        <a:avLst/>
                      </a:prstGeom>
                    </am3d:spPr>
                    <am3d:camera>
                      <am3d:pos x="0" y="0" z="52035889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621971" d="1000000"/>
                      <am3d:preTrans dx="-95019" dy="-17857480" dz="1505735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1437203" ay="2812864" az="1078000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1513998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5" name="3D Model 4" descr="Avatar Female">
                  <a:extLst>
                    <a:ext uri="{FF2B5EF4-FFF2-40B4-BE49-F238E27FC236}">
                      <a16:creationId xmlns:a16="http://schemas.microsoft.com/office/drawing/2014/main" id="{82546E50-0A00-4EF6-B02B-18EA73CFE1E0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26741" y="2399554"/>
                  <a:ext cx="380495" cy="137563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" name="3D Model 3" descr="Table Desk 17">
                  <a:extLst>
                    <a:ext uri="{FF2B5EF4-FFF2-40B4-BE49-F238E27FC236}">
                      <a16:creationId xmlns:a16="http://schemas.microsoft.com/office/drawing/2014/main" id="{E77E4D5D-223A-4AA0-B769-1C3E0E4EFC0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728744252"/>
                    </p:ext>
                  </p:extLst>
                </p:nvPr>
              </p:nvGraphicFramePr>
              <p:xfrm>
                <a:off x="569399" y="3082808"/>
                <a:ext cx="1500366" cy="935702"/>
              </p:xfrm>
              <a:graphic>
                <a:graphicData uri="http://schemas.microsoft.com/office/drawing/2017/model3d">
                  <am3d:model3d r:embed="rId4">
                    <am3d:spPr>
                      <a:xfrm>
                        <a:off x="0" y="0"/>
                        <a:ext cx="1500366" cy="935702"/>
                      </a:xfrm>
                      <a:prstGeom prst="rect">
                        <a:avLst/>
                      </a:prstGeom>
                    </am3d:spPr>
                    <am3d:camera>
                      <am3d:pos x="0" y="0" z="5434982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384615" d="1000000"/>
                      <am3d:preTrans dx="0" dy="0" dz="0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982332" ay="-1470576" az="-416928"/>
                      <am3d:postTrans dx="0" dy="0" dz="0"/>
                    </am3d:trans>
                    <am3d:raster rName="Office3DRenderer" rVer="16.0.8326">
                      <am3d:blip r:embed="rId5"/>
                    </am3d:raster>
                    <am3d:objViewport viewportSz="1618280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" name="3D Model 3" descr="Table Desk 17">
                  <a:extLst>
                    <a:ext uri="{FF2B5EF4-FFF2-40B4-BE49-F238E27FC236}">
                      <a16:creationId xmlns:a16="http://schemas.microsoft.com/office/drawing/2014/main" id="{E77E4D5D-223A-4AA0-B769-1C3E0E4EFC0F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80321" y="2961149"/>
                  <a:ext cx="1500366" cy="935702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421C66B-B39A-45CE-B300-97DA75EFE757}"/>
              </a:ext>
            </a:extLst>
          </p:cNvPr>
          <p:cNvSpPr txBox="1"/>
          <p:nvPr/>
        </p:nvSpPr>
        <p:spPr>
          <a:xfrm>
            <a:off x="542965" y="3896851"/>
            <a:ext cx="1289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1.Check-In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3115E8-42A6-4A37-818E-A0693962F4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794" y="4710894"/>
            <a:ext cx="1606244" cy="120424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7D3B70-BADA-4C92-84BF-2449282508E6}"/>
              </a:ext>
            </a:extLst>
          </p:cNvPr>
          <p:cNvSpPr txBox="1"/>
          <p:nvPr/>
        </p:nvSpPr>
        <p:spPr>
          <a:xfrm>
            <a:off x="542965" y="5990517"/>
            <a:ext cx="1081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2.Pedido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Pot of gold">
                <a:extLst>
                  <a:ext uri="{FF2B5EF4-FFF2-40B4-BE49-F238E27FC236}">
                    <a16:creationId xmlns:a16="http://schemas.microsoft.com/office/drawing/2014/main" id="{AB8882EC-9725-4244-BED4-9273D012763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80807756"/>
                  </p:ext>
                </p:extLst>
              </p:nvPr>
            </p:nvGraphicFramePr>
            <p:xfrm>
              <a:off x="4888545" y="3234722"/>
              <a:ext cx="977720" cy="1080939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977720" cy="1080939"/>
                    </a:xfrm>
                    <a:prstGeom prst="rect">
                      <a:avLst/>
                    </a:prstGeom>
                  </am3d:spPr>
                  <am3d:camera>
                    <am3d:pos x="0" y="0" z="7546222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96202" d="1000000"/>
                    <am3d:preTrans dx="1812729" dy="-15721343" dz="-2801"/>
                    <am3d:scale>
                      <am3d:sx n="1000000" d="1000000"/>
                      <am3d:sy n="1000000" d="1000000"/>
                      <am3d:sz n="1000000" d="1000000"/>
                    </am3d:scale>
                    <am3d:rot ax="2167389" ay="-1514893" az="-1037494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16314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Pot of gold">
                <a:extLst>
                  <a:ext uri="{FF2B5EF4-FFF2-40B4-BE49-F238E27FC236}">
                    <a16:creationId xmlns:a16="http://schemas.microsoft.com/office/drawing/2014/main" id="{AB8882EC-9725-4244-BED4-9273D01276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88545" y="3234722"/>
                <a:ext cx="977720" cy="1080939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85F2E899-64B2-4056-B134-E66B5767445D}"/>
              </a:ext>
            </a:extLst>
          </p:cNvPr>
          <p:cNvSpPr txBox="1"/>
          <p:nvPr/>
        </p:nvSpPr>
        <p:spPr>
          <a:xfrm>
            <a:off x="4577825" y="4369713"/>
            <a:ext cx="1528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3.Pagamento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A902A1E-4189-4786-B915-B61DAFAEE3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76428" y="2512834"/>
            <a:ext cx="2055364" cy="141370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8E136B-13B8-4A40-B9FE-C3A2B3D8EB77}"/>
              </a:ext>
            </a:extLst>
          </p:cNvPr>
          <p:cNvSpPr txBox="1"/>
          <p:nvPr/>
        </p:nvSpPr>
        <p:spPr>
          <a:xfrm>
            <a:off x="9473358" y="4014806"/>
            <a:ext cx="1202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4.Cozinha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04AEF55-49A6-4000-A3AD-E37757C5111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06465" y="4710894"/>
            <a:ext cx="2158794" cy="9285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52581D5-AE8D-4DC2-B857-DDAB854252C7}"/>
              </a:ext>
            </a:extLst>
          </p:cNvPr>
          <p:cNvSpPr txBox="1"/>
          <p:nvPr/>
        </p:nvSpPr>
        <p:spPr>
          <a:xfrm>
            <a:off x="9147565" y="5781561"/>
            <a:ext cx="2076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5.Pedido Entregue</a:t>
            </a:r>
          </a:p>
        </p:txBody>
      </p:sp>
    </p:spTree>
    <p:extLst>
      <p:ext uri="{BB962C8B-B14F-4D97-AF65-F5344CB8AC3E}">
        <p14:creationId xmlns:p14="http://schemas.microsoft.com/office/powerpoint/2010/main" val="686884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1F07745-D943-46DF-AB69-FA455CE42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595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2A2E17-3305-4404-A0DA-5CC3BDAFE0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C38CBD-1B2F-478F-89FC-24BCD2B64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83" y="609600"/>
            <a:ext cx="9464844" cy="5604933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59467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1F07745-D943-46DF-AB69-FA455CE42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595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2A2E17-3305-4404-A0DA-5CC3BDAFE0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2C7AF9-5EF1-4136-A6E6-9CEAD572E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93" y="609600"/>
            <a:ext cx="10822024" cy="5604933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187030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F07745-D943-46DF-AB69-FA455CE42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595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2A2E17-3305-4404-A0DA-5CC3BDAFE0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D163F7-5027-47B1-ABB6-9691291C2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687" y="609600"/>
            <a:ext cx="8469436" cy="5604933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4655538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Microsoft Office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Roboto</vt:lpstr>
      <vt:lpstr>Trebuchet MS</vt:lpstr>
      <vt:lpstr>Berlin</vt:lpstr>
      <vt:lpstr>PGPARQ01C1-2N-P1 - Arquitetura de Microsserviços e Mobile</vt:lpstr>
      <vt:lpstr>Storyboard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PGPARQ01C1-2N-P1 - Arquitetura de Microsserviços e Mobile</dc:title>
  <dc:creator>Christovam Cursino de Oliveira</dc:creator>
  <cp:lastModifiedBy>Christovam Cursino de Oliveira</cp:lastModifiedBy>
  <cp:revision>1</cp:revision>
  <dcterms:created xsi:type="dcterms:W3CDTF">2020-09-21T12:29:08Z</dcterms:created>
  <dcterms:modified xsi:type="dcterms:W3CDTF">2020-09-21T12:29:24Z</dcterms:modified>
</cp:coreProperties>
</file>

<file path=docProps/thumbnail.jpeg>
</file>